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5" r:id="rId2"/>
  </p:sldIdLst>
  <p:sldSz cx="9144000" cy="6858000" type="screen4x3"/>
  <p:notesSz cx="6794500" cy="9931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A15AB"/>
    <a:srgbClr val="CCECFF"/>
    <a:srgbClr val="21386F"/>
    <a:srgbClr val="003F82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20" d="100"/>
          <a:sy n="120" d="100"/>
        </p:scale>
        <p:origin x="-14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5781-C29F-4440-AFEA-740AE9AB84B3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FFDF1-F4F0-468E-BDAC-F35C87FC3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13C8E-206A-4DC7-AD29-64F4B180BE9F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0498-9ACB-4633-93E4-EF68B569ED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10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2A1FB-BDB1-47C3-9D6A-DFBAF8AC3EE1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580FC-7145-4116-8D2C-632FAB3DB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88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89769-3F39-48A2-B1A8-C47F9D3DBFD0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59D49-9E99-4148-9C2E-7729A659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6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2201F-9435-4D60-A8A1-0B62415C4600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304FB-2418-4F5A-9D66-095794423C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72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6BDDC-946D-4424-94D2-26C9F3016609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4331C-B33A-44BE-AA6A-32E74A2A8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97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D65EF-B9A3-4CD5-852E-46A5C2C7177F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259F3-EEF6-4ED8-964F-198C97DAF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4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ED274-9540-475D-882A-D2E09BCF2C32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3119B-DDE4-492B-8281-E53AC2481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1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A7D4-E3EB-45EF-864C-38603DC51FC5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03E08-C063-468A-BDB8-A00E96AC8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4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32F7A-D7F4-4591-A19D-FFF161A9BD58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D9787-0457-4765-ADA6-ACBC11689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8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2FE31-AB7F-401C-8ADB-839DA8D389A2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7E451-9031-4DE8-B62D-4E8ED48F0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72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C7DE856-E92A-4C97-9E6C-B1E92C6CE048}" type="datetime1">
              <a:rPr lang="en-US"/>
              <a:pPr>
                <a:defRPr/>
              </a:pPr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784E5D17-3993-4F91-B59F-14815E71F9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hse.ru/data/2012/01/20/1263687092/%D0%A2%D0%B8%D0%BF%D0%BE%D0%B2%D0%B0%D1%8F%20%D1%84%D0%BE%D1%80%D0%BC%D0%B0%20%D0%B7%D0%B0%D1%8F%D0%B2%D0%BA%D0%B8%20%D0%BD%D0%B0%20%D0%9F%D0%9A-2012%20(%D0%9D%D0%98%D0%A3)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ru-RU" altLang="ru-RU" sz="800">
                <a:solidFill>
                  <a:schemeClr val="bg1"/>
                </a:solidFill>
              </a:rPr>
              <a:t>Высшая школа экономики, Москва, 2014</a:t>
            </a:r>
            <a:endParaRPr kumimoji="1" lang="ru-RU" altLang="ru-RU" sz="800">
              <a:solidFill>
                <a:schemeClr val="bg1"/>
              </a:solidFill>
              <a:latin typeface="Myriad Pro" charset="0"/>
            </a:endParaRPr>
          </a:p>
        </p:txBody>
      </p:sp>
      <p:sp>
        <p:nvSpPr>
          <p:cNvPr id="2051" name="Title 1"/>
          <p:cNvSpPr txBox="1">
            <a:spLocks/>
          </p:cNvSpPr>
          <p:nvPr/>
        </p:nvSpPr>
        <p:spPr bwMode="auto">
          <a:xfrm>
            <a:off x="1428750" y="428625"/>
            <a:ext cx="3987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Обучение и развитие</a:t>
            </a:r>
            <a:endParaRPr lang="en-US" altLang="ru-RU" sz="1600">
              <a:solidFill>
                <a:schemeClr val="bg1"/>
              </a:solidFill>
            </a:endParaRP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</a:endParaRPr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 dirty="0">
              <a:solidFill>
                <a:srgbClr val="FFFFFF"/>
              </a:solidFill>
            </a:endParaRP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>
                <a:solidFill>
                  <a:srgbClr val="FFFFFF"/>
                </a:solidFill>
                <a:latin typeface="Myriad Pro" charset="0"/>
              </a:rPr>
              <a:t>фото</a:t>
            </a:r>
            <a:endParaRPr lang="en-US" altLang="ru-RU" sz="1800">
              <a:solidFill>
                <a:srgbClr val="FFFFFF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88900" y="1279525"/>
            <a:ext cx="4872038" cy="35226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повышения квалификации: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повышения квалификации различной продолжительности, проводимые в НИУ ВШЭ, на базе других вузов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специализированных организациях, в том числе зарубежных;</a:t>
            </a:r>
          </a:p>
          <a:p>
            <a:pPr algn="just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выездные мероприятия по повышению квалификации, включая летние школы;</a:t>
            </a:r>
          </a:p>
          <a:p>
            <a:pPr algn="just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дистанционное интерактивное обучение; </a:t>
            </a:r>
          </a:p>
          <a:p>
            <a:pPr algn="just"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стажировки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НИУ ВШЭ или других вузах, исследовательских центрах и специализированных организациях, в том числе зарубежных, а также участие в конференциях и других научных мероприятиях.</a:t>
            </a:r>
          </a:p>
          <a:p>
            <a:pPr>
              <a:defRPr/>
            </a:pPr>
            <a:endParaRPr lang="ru-RU" sz="1600" dirty="0"/>
          </a:p>
        </p:txBody>
      </p:sp>
      <p:sp>
        <p:nvSpPr>
          <p:cNvPr id="2056" name="Rectangle 26"/>
          <p:cNvSpPr>
            <a:spLocks noChangeArrowheads="1"/>
          </p:cNvSpPr>
          <p:nvPr/>
        </p:nvSpPr>
        <p:spPr bwMode="auto">
          <a:xfrm>
            <a:off x="5289550" y="1790699"/>
            <a:ext cx="3727450" cy="254476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altLang="ru-RU" sz="1400" b="1" dirty="0">
                <a:latin typeface="Times New Roman" pitchFamily="18" charset="0"/>
                <a:cs typeface="Times New Roman" pitchFamily="18" charset="0"/>
              </a:rPr>
              <a:t>повышения квалификации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2A15AB"/>
                </a:solidFill>
              </a:rPr>
              <a:t>        </a:t>
            </a:r>
            <a:r>
              <a:rPr lang="ru-RU" altLang="ru-RU" sz="1400" u="sng" dirty="0" smtClean="0">
                <a:solidFill>
                  <a:srgbClr val="0000FF"/>
                </a:solidFill>
              </a:rPr>
              <a:t>http</a:t>
            </a:r>
            <a:r>
              <a:rPr lang="ru-RU" altLang="ru-RU" sz="1400" u="sng" dirty="0">
                <a:solidFill>
                  <a:srgbClr val="0000FF"/>
                </a:solidFill>
              </a:rPr>
              <a:t>://</a:t>
            </a:r>
            <a:r>
              <a:rPr lang="ru-RU" altLang="ru-RU" sz="1400" u="sng" dirty="0" smtClean="0">
                <a:solidFill>
                  <a:srgbClr val="0000FF"/>
                </a:solidFill>
              </a:rPr>
              <a:t>www.hse.ru/cpk/</a:t>
            </a:r>
            <a:endParaRPr lang="ru-RU" altLang="ru-RU" sz="1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       Контактное лицо: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altLang="ru-RU" sz="1400" b="1" dirty="0" err="1" smtClean="0">
                <a:latin typeface="Times New Roman" pitchFamily="18" charset="0"/>
                <a:cs typeface="Times New Roman" pitchFamily="18" charset="0"/>
              </a:rPr>
              <a:t>Колесникович</a:t>
            </a: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 Василий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latin typeface="Times New Roman" pitchFamily="18" charset="0"/>
                <a:cs typeface="Times New Roman" pitchFamily="18" charset="0"/>
              </a:rPr>
              <a:t>             Павлович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Заместитель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директора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центра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Мясницкая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24/3, к. 411</a:t>
            </a: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+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7 495 772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9590 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(118 </a:t>
            </a: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– 12</a:t>
            </a: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)  </a:t>
            </a: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altLang="ru-RU" sz="1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vkolesnikovich@hse.ru</a:t>
            </a:r>
            <a:endParaRPr lang="ru-RU" altLang="ru-RU" sz="14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 defTabSz="914400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latin typeface="Times New Roman" pitchFamily="18" charset="0"/>
                <a:cs typeface="Times New Roman" pitchFamily="18" charset="0"/>
              </a:rPr>
              <a:t>       </a:t>
            </a:r>
          </a:p>
        </p:txBody>
      </p:sp>
      <p:sp>
        <p:nvSpPr>
          <p:cNvPr id="2057" name="Объект 1"/>
          <p:cNvSpPr>
            <a:spLocks noGrp="1"/>
          </p:cNvSpPr>
          <p:nvPr>
            <p:ph sz="half" idx="1"/>
          </p:nvPr>
        </p:nvSpPr>
        <p:spPr>
          <a:xfrm>
            <a:off x="1343025" y="5129213"/>
            <a:ext cx="7491413" cy="1184275"/>
          </a:xfrm>
          <a:ln w="22225">
            <a:solidFill>
              <a:srgbClr val="C0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altLang="ru-RU" sz="16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Если Вы хотите пройти обучение в рамках какой-либо конкурсной программы, Вам нужно </a:t>
            </a:r>
            <a:r>
              <a:rPr lang="ru-RU" altLang="ru-RU" sz="1600" u="sng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  <a:hlinkClick r:id="rId4"/>
              </a:rPr>
              <a:t>заполнить заявку на обучение</a:t>
            </a:r>
            <a:r>
              <a:rPr lang="ru-RU" altLang="ru-RU" sz="16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а также другие документы, требуемые по конкурсу. Эту заявку необходимо отправить в электронном и печатном виде в Центр повышения квалификации.</a:t>
            </a:r>
          </a:p>
          <a:p>
            <a:pPr marL="0" indent="0">
              <a:buFont typeface="Arial" charset="0"/>
              <a:buNone/>
            </a:pPr>
            <a:endParaRPr lang="ru-RU" altLang="ru-RU" sz="1600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pic>
        <p:nvPicPr>
          <p:cNvPr id="2058" name="Picture 15" descr="Новогодняя гирлянда - Мои статьи - Каталог статей - ПРАЗДНИКИ.ПОДАРКИ!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8" y="5137150"/>
            <a:ext cx="658812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2" descr="C:\Users\egmaksimova\Desktop\Колесникович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6403" y="2200276"/>
            <a:ext cx="908035" cy="124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1535</TotalTime>
  <Words>142</Words>
  <Application>Microsoft Office PowerPoint</Application>
  <PresentationFormat>Экран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Максимова Елена</cp:lastModifiedBy>
  <cp:revision>172</cp:revision>
  <cp:lastPrinted>2014-10-29T08:21:24Z</cp:lastPrinted>
  <dcterms:created xsi:type="dcterms:W3CDTF">2010-09-30T06:45:29Z</dcterms:created>
  <dcterms:modified xsi:type="dcterms:W3CDTF">2014-12-10T14:29:23Z</dcterms:modified>
</cp:coreProperties>
</file>